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15C39C-0984-4B60-BB48-5A6567144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D1A42C-9BE2-4F7A-ACC2-34ADB9AFE7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12A0E2-29D8-4D8F-8940-B782A4237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1C9A1C-69AA-4C37-A54D-326DEB78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DBAF5E-408D-4834-8D3B-D38B85EF7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53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F34094-A0FF-4D1A-AECF-E0CD474B1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EA92CC-C8B1-49D7-BD81-E68E5EEBBD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9267F3-0CCB-4DCF-9112-77610CE9E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C29E73-9A4F-4817-A56F-399197B59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22348C-96ED-456C-A5F2-56EE2C2FE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631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62303B8-56D1-4FF7-8C51-E9DADB3680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B1B5E8E-E74E-4F3E-91B8-AC1CD1010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66AB68-8217-4985-B599-9EDC123C1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E0EB1B-F1D2-459D-9913-DBF076D5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EDC74C-611C-4056-9694-6D5595841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180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C77743-BE75-4620-A72F-40F468349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D214A3A-3B04-4386-897C-11FF7F302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1AA32D-CCA3-437D-8D3A-ECE7ABD7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7BC45E-C56B-4CB8-BF37-49899532F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29CB70-DA43-421B-88AB-2481852BF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890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E96F2F-04BF-48A7-9243-C90E6CEB2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56B3C1-45B8-4FAB-8DF4-132430799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35A0D28-0C44-4A4F-A166-53864FF5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D496F1-8CA9-46AD-A642-A6188D0D5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271253-3AAC-4014-B291-7769B031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81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2A38B4-05A0-4D05-BEEB-1F138B040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DB59AE-CE92-43DB-8338-2141075C8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5092E7-7C86-4E45-932B-6A5248619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D38A9D-B275-4147-90E5-59B4FA143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027B64C-0BC7-4790-A4B3-21DE7973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5DC2895-6568-4BAB-81AA-B0239845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23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92EE6B-17B8-497E-85F7-BD91FD1B4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8AA5A2-6CF2-44C1-8C5F-CFC005948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FF8FFEF-966C-4061-B3F4-853964D99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9C9C3C9-C68F-4301-99F3-99E465FD62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F925FAD-322C-4B90-ADB2-A6F31198B7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989F927-7CE2-41AE-919B-1AFB8AEEB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4FE2D7F-6793-4ED2-8E96-13CEADD79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E2BBD72-E5CE-48A6-B800-0EF511850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21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CB56BC-1527-4A62-AB86-CB340A7EF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19308D0-2EBF-46A2-AB01-7B847B038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07EE77-7B35-44C3-9922-47A211FE6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E5596A0-333E-4838-86BE-E97A7EE7A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802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FD521A5-0094-405E-B2DB-2ABEDB5B0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E4A751B-90CB-43C3-A2DA-6A4BBAD32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1EBCD9-B5E3-4517-A109-500B1A169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498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7E473C-5E69-44CB-8E20-2A7BEB66E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DFF5C4-771E-49FE-92C5-6C01BC13A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304671D-FB62-474F-A0AE-F814E7A35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5B2595-EB78-4888-9FDE-9F02B06C8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0477FC8-A474-48B0-9FC4-506E98976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732EF4-31E9-447B-BA9A-B24D0B9F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3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A3C118-64D5-4D56-A5E6-72E35BA6F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3478ADA-B9AC-45F9-85D4-56D40676AC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55BD9D-EF06-4FF1-9ACF-1A433E4C0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95995B-6C96-4CF9-BC80-D01A6572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E56365A-5728-4F66-9FA9-A0EAF3AB8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08D200-393F-401A-9344-67CB2F57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0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4BAF518-C33F-4DD6-B4D0-E39BFC6F9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56592A-260B-4C85-869D-65EDCA3DA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9C7044-4773-4A31-BA92-F20777364B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DBDFC-F759-4039-A80D-2000CB576573}" type="datetimeFigureOut">
              <a:rPr lang="fr-FR" smtClean="0"/>
              <a:t>02/09/2018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9B1D95-FC0C-41F7-9E55-3B16E36C30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525824-4DD1-4ACD-AAC3-A3DCDA9C53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761DC-E115-4B78-9BC5-A194D76FAC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394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F4ABC2-8267-4A38-BD51-1F36A12FB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340" y="516721"/>
            <a:ext cx="5529943" cy="2309606"/>
          </a:xfrm>
        </p:spPr>
        <p:txBody>
          <a:bodyPr>
            <a:normAutofit/>
          </a:bodyPr>
          <a:lstStyle/>
          <a:p>
            <a:r>
              <a:rPr lang="fr-FR" dirty="0"/>
              <a:t>Arthur Rimbaud</a:t>
            </a:r>
            <a:br>
              <a:rPr lang="fr-FR" dirty="0"/>
            </a:br>
            <a:r>
              <a:rPr lang="fr-FR" dirty="0"/>
              <a:t>1854–1891</a:t>
            </a:r>
          </a:p>
        </p:txBody>
      </p:sp>
      <p:pic>
        <p:nvPicPr>
          <p:cNvPr id="1026" name="Picture 2" descr="RÃ©sultat de recherche d'images pour &quot;Arthur Rimbaud&quot;">
            <a:extLst>
              <a:ext uri="{FF2B5EF4-FFF2-40B4-BE49-F238E27FC236}">
                <a16:creationId xmlns:a16="http://schemas.microsoft.com/office/drawing/2014/main" id="{ED2C58E7-D10F-4B33-A41D-DD7A581B2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083" y="916503"/>
            <a:ext cx="3800475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849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62E747-85B9-4AB8-8042-5D6D3D4CC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DB152D-711F-48A3-A696-F94B92887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Poète français extrêmement précoce, qui écrivit ses premiers chefs-d’œuvre à l’âge de 14 ans. </a:t>
            </a:r>
          </a:p>
          <a:p>
            <a:r>
              <a:rPr lang="fr-FR" dirty="0"/>
              <a:t>Élève brillantissime mais indiscipliné et révolté, il commence à fuguer dès l’âge de 16 ans, et s’enfuit à Paris où il assiste à la commune et au siège de la ville par les Allemands.</a:t>
            </a:r>
          </a:p>
          <a:p>
            <a:r>
              <a:rPr lang="fr-FR" dirty="0"/>
              <a:t>Compagnon du poète Verlaine jusqu’en 1873, il abandonne l’écriture poétique à l’âge de 19 ans.</a:t>
            </a:r>
          </a:p>
          <a:p>
            <a:r>
              <a:rPr lang="fr-FR" dirty="0"/>
              <a:t>Il part ensuite en Afrique où il tente de monter des affaires, et vit assez pauvrement ; il se blesse à la jambe, et doit rentrer à Marseille où il est amputé, mais trop tard.</a:t>
            </a:r>
          </a:p>
          <a:p>
            <a:r>
              <a:rPr lang="fr-FR" dirty="0"/>
              <a:t>Bien qu’il n’ait jamais rien publié de son vivant, son œuvre sera ensuite rassemblée et publiée par ses amis ; il sera reconnu comme un maître par les symbolistes, et comme un précurseur par les surréalistes.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44740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Grand écran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Arthur Rimbaud 1854–1891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Arthur Rimbaud 1854–1891</dc:title>
  <dc:creator>Pierre LAMBLE</dc:creator>
  <cp:lastModifiedBy>Pierre LAMBLE</cp:lastModifiedBy>
  <cp:revision>2</cp:revision>
  <dcterms:created xsi:type="dcterms:W3CDTF">2018-09-02T16:19:28Z</dcterms:created>
  <dcterms:modified xsi:type="dcterms:W3CDTF">2018-09-02T16:20:09Z</dcterms:modified>
</cp:coreProperties>
</file>